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Rubik Spray Paint" charset="1" panose="00000000000000000000"/>
      <p:regular r:id="rId7"/>
    </p:embeddedFont>
    <p:embeddedFont>
      <p:font typeface="Mali Bold" charset="1" panose="00000800000000000000"/>
      <p:regular r:id="rId8"/>
    </p:embeddedFont>
    <p:embeddedFont>
      <p:font typeface="Mali Medium" charset="1" panose="000006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085" t="-260" r="-63085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63042" y="1247260"/>
            <a:ext cx="14754828" cy="12283394"/>
          </a:xfrm>
          <a:custGeom>
            <a:avLst/>
            <a:gdLst/>
            <a:ahLst/>
            <a:cxnLst/>
            <a:rect r="r" b="b" t="t" l="l"/>
            <a:pathLst>
              <a:path h="12283394" w="14754828">
                <a:moveTo>
                  <a:pt x="0" y="0"/>
                </a:moveTo>
                <a:lnTo>
                  <a:pt x="14754828" y="0"/>
                </a:lnTo>
                <a:lnTo>
                  <a:pt x="14754828" y="12283395"/>
                </a:lnTo>
                <a:lnTo>
                  <a:pt x="0" y="12283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5917870" y="1247260"/>
            <a:ext cx="12298595" cy="10238580"/>
          </a:xfrm>
          <a:custGeom>
            <a:avLst/>
            <a:gdLst/>
            <a:ahLst/>
            <a:cxnLst/>
            <a:rect r="r" b="b" t="t" l="l"/>
            <a:pathLst>
              <a:path h="10238580" w="12298595">
                <a:moveTo>
                  <a:pt x="12298594" y="0"/>
                </a:moveTo>
                <a:lnTo>
                  <a:pt x="0" y="0"/>
                </a:lnTo>
                <a:lnTo>
                  <a:pt x="0" y="10238580"/>
                </a:lnTo>
                <a:lnTo>
                  <a:pt x="12298594" y="10238580"/>
                </a:lnTo>
                <a:lnTo>
                  <a:pt x="12298594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9620966" y="27304892"/>
            <a:ext cx="18595499" cy="15480753"/>
          </a:xfrm>
          <a:custGeom>
            <a:avLst/>
            <a:gdLst/>
            <a:ahLst/>
            <a:cxnLst/>
            <a:rect r="r" b="b" t="t" l="l"/>
            <a:pathLst>
              <a:path h="15480753" w="18595499">
                <a:moveTo>
                  <a:pt x="0" y="0"/>
                </a:moveTo>
                <a:lnTo>
                  <a:pt x="18595498" y="0"/>
                </a:lnTo>
                <a:lnTo>
                  <a:pt x="18595498" y="15480753"/>
                </a:lnTo>
                <a:lnTo>
                  <a:pt x="0" y="154807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1163042" y="24153506"/>
            <a:ext cx="22494639" cy="18726787"/>
          </a:xfrm>
          <a:custGeom>
            <a:avLst/>
            <a:gdLst/>
            <a:ahLst/>
            <a:cxnLst/>
            <a:rect r="r" b="b" t="t" l="l"/>
            <a:pathLst>
              <a:path h="18726787" w="22494639">
                <a:moveTo>
                  <a:pt x="22494639" y="0"/>
                </a:moveTo>
                <a:lnTo>
                  <a:pt x="0" y="0"/>
                </a:lnTo>
                <a:lnTo>
                  <a:pt x="0" y="18726787"/>
                </a:lnTo>
                <a:lnTo>
                  <a:pt x="22494639" y="18726787"/>
                </a:lnTo>
                <a:lnTo>
                  <a:pt x="22494639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36" y="6525770"/>
            <a:ext cx="29938727" cy="20140948"/>
          </a:xfrm>
          <a:custGeom>
            <a:avLst/>
            <a:gdLst/>
            <a:ahLst/>
            <a:cxnLst/>
            <a:rect r="r" b="b" t="t" l="l"/>
            <a:pathLst>
              <a:path h="20140948" w="29938727">
                <a:moveTo>
                  <a:pt x="0" y="0"/>
                </a:moveTo>
                <a:lnTo>
                  <a:pt x="29938727" y="0"/>
                </a:lnTo>
                <a:lnTo>
                  <a:pt x="29938727" y="20140947"/>
                </a:lnTo>
                <a:lnTo>
                  <a:pt x="0" y="20140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8646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23998" y="9315884"/>
            <a:ext cx="22317555" cy="557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615"/>
              </a:lnSpc>
            </a:pPr>
            <a:r>
              <a:rPr lang="en-US" sz="43349" spc="-2167">
                <a:solidFill>
                  <a:srgbClr val="7BB298"/>
                </a:solidFill>
                <a:latin typeface="Rubik Spray Paint"/>
                <a:ea typeface="Rubik Spray Paint"/>
                <a:cs typeface="Rubik Spray Paint"/>
                <a:sym typeface="Rubik Spray Paint"/>
              </a:rPr>
              <a:t>BABY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369537" y="12295465"/>
            <a:ext cx="18038419" cy="12976388"/>
          </a:xfrm>
          <a:custGeom>
            <a:avLst/>
            <a:gdLst/>
            <a:ahLst/>
            <a:cxnLst/>
            <a:rect r="r" b="b" t="t" l="l"/>
            <a:pathLst>
              <a:path h="12976388" w="18038419">
                <a:moveTo>
                  <a:pt x="0" y="0"/>
                </a:moveTo>
                <a:lnTo>
                  <a:pt x="18038419" y="0"/>
                </a:lnTo>
                <a:lnTo>
                  <a:pt x="18038419" y="12976388"/>
                </a:lnTo>
                <a:lnTo>
                  <a:pt x="0" y="129763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-3066456" y="29360259"/>
            <a:ext cx="9783357" cy="15406861"/>
          </a:xfrm>
          <a:custGeom>
            <a:avLst/>
            <a:gdLst/>
            <a:ahLst/>
            <a:cxnLst/>
            <a:rect r="r" b="b" t="t" l="l"/>
            <a:pathLst>
              <a:path h="15406861" w="9783357">
                <a:moveTo>
                  <a:pt x="9783356" y="0"/>
                </a:moveTo>
                <a:lnTo>
                  <a:pt x="0" y="0"/>
                </a:lnTo>
                <a:lnTo>
                  <a:pt x="0" y="15406861"/>
                </a:lnTo>
                <a:lnTo>
                  <a:pt x="9783356" y="15406861"/>
                </a:lnTo>
                <a:lnTo>
                  <a:pt x="9783356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3018831" y="-1896707"/>
            <a:ext cx="8359546" cy="8742009"/>
          </a:xfrm>
          <a:custGeom>
            <a:avLst/>
            <a:gdLst/>
            <a:ahLst/>
            <a:cxnLst/>
            <a:rect r="r" b="b" t="t" l="l"/>
            <a:pathLst>
              <a:path h="8742009" w="8359546">
                <a:moveTo>
                  <a:pt x="0" y="0"/>
                </a:moveTo>
                <a:lnTo>
                  <a:pt x="8359546" y="0"/>
                </a:lnTo>
                <a:lnTo>
                  <a:pt x="8359546" y="8742009"/>
                </a:lnTo>
                <a:lnTo>
                  <a:pt x="0" y="87420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661182">
            <a:off x="19085115" y="4003777"/>
            <a:ext cx="11374014" cy="2772416"/>
          </a:xfrm>
          <a:custGeom>
            <a:avLst/>
            <a:gdLst/>
            <a:ahLst/>
            <a:cxnLst/>
            <a:rect r="r" b="b" t="t" l="l"/>
            <a:pathLst>
              <a:path h="2772416" w="11374014">
                <a:moveTo>
                  <a:pt x="0" y="0"/>
                </a:moveTo>
                <a:lnTo>
                  <a:pt x="11374014" y="0"/>
                </a:lnTo>
                <a:lnTo>
                  <a:pt x="11374014" y="2772416"/>
                </a:lnTo>
                <a:lnTo>
                  <a:pt x="0" y="27724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2370211" y="37319749"/>
            <a:ext cx="9412159" cy="7447371"/>
          </a:xfrm>
          <a:custGeom>
            <a:avLst/>
            <a:gdLst/>
            <a:ahLst/>
            <a:cxnLst/>
            <a:rect r="r" b="b" t="t" l="l"/>
            <a:pathLst>
              <a:path h="7447371" w="9412159">
                <a:moveTo>
                  <a:pt x="0" y="0"/>
                </a:moveTo>
                <a:lnTo>
                  <a:pt x="9412158" y="0"/>
                </a:lnTo>
                <a:lnTo>
                  <a:pt x="9412158" y="7447371"/>
                </a:lnTo>
                <a:lnTo>
                  <a:pt x="0" y="74473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388516">
            <a:off x="27030174" y="32432111"/>
            <a:ext cx="3142045" cy="4182422"/>
          </a:xfrm>
          <a:custGeom>
            <a:avLst/>
            <a:gdLst/>
            <a:ahLst/>
            <a:cxnLst/>
            <a:rect r="r" b="b" t="t" l="l"/>
            <a:pathLst>
              <a:path h="4182422" w="3142045">
                <a:moveTo>
                  <a:pt x="0" y="0"/>
                </a:moveTo>
                <a:lnTo>
                  <a:pt x="3142044" y="0"/>
                </a:lnTo>
                <a:lnTo>
                  <a:pt x="3142044" y="4182422"/>
                </a:lnTo>
                <a:lnTo>
                  <a:pt x="0" y="41824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113788" y="23657889"/>
            <a:ext cx="24937975" cy="557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615"/>
              </a:lnSpc>
              <a:spcBef>
                <a:spcPct val="0"/>
              </a:spcBef>
            </a:pPr>
            <a:r>
              <a:rPr lang="en-US" sz="43349" spc="-2167">
                <a:solidFill>
                  <a:srgbClr val="7BB298"/>
                </a:solidFill>
                <a:latin typeface="Rubik Spray Paint"/>
                <a:ea typeface="Rubik Spray Paint"/>
                <a:cs typeface="Rubik Spray Paint"/>
                <a:sym typeface="Rubik Spray Paint"/>
              </a:rPr>
              <a:t>SHOWER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11403" y="5167991"/>
            <a:ext cx="8742744" cy="2525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50"/>
              </a:lnSpc>
              <a:spcBef>
                <a:spcPct val="0"/>
              </a:spcBef>
            </a:pPr>
            <a:r>
              <a:rPr lang="en-US" b="true" sz="6966" spc="2347">
                <a:solidFill>
                  <a:srgbClr val="875F42"/>
                </a:solidFill>
                <a:latin typeface="Mali Bold"/>
                <a:ea typeface="Mali Bold"/>
                <a:cs typeface="Mali Bold"/>
                <a:sym typeface="Mali Bold"/>
              </a:rPr>
              <a:t>WELCOME 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716309" y="39066898"/>
            <a:ext cx="13828183" cy="108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57"/>
              </a:lnSpc>
              <a:spcBef>
                <a:spcPct val="0"/>
              </a:spcBef>
            </a:pPr>
            <a:r>
              <a:rPr lang="en-US" b="true" sz="6171" spc="-185" strike="noStrike" u="none">
                <a:solidFill>
                  <a:srgbClr val="875F42"/>
                </a:solidFill>
                <a:latin typeface="Mali Medium"/>
                <a:ea typeface="Mali Medium"/>
                <a:cs typeface="Mali Medium"/>
                <a:sym typeface="Mali Medium"/>
              </a:rPr>
              <a:t>RVSP to +123-456-7890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755366" y="37823346"/>
            <a:ext cx="15750068" cy="108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57"/>
              </a:lnSpc>
              <a:spcBef>
                <a:spcPct val="0"/>
              </a:spcBef>
            </a:pPr>
            <a:r>
              <a:rPr lang="en-US" b="true" sz="6171" spc="-185">
                <a:solidFill>
                  <a:srgbClr val="875F42"/>
                </a:solidFill>
                <a:latin typeface="Mali Medium"/>
                <a:ea typeface="Mali Medium"/>
                <a:cs typeface="Mali Medium"/>
                <a:sym typeface="Mali Medium"/>
              </a:rPr>
              <a:t>123 Anywhere St., Any City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863453" y="33961998"/>
            <a:ext cx="15750068" cy="255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17"/>
              </a:lnSpc>
            </a:pPr>
            <a:r>
              <a:rPr lang="en-US" b="true" sz="5397" spc="-161">
                <a:solidFill>
                  <a:srgbClr val="875F42"/>
                </a:solidFill>
                <a:latin typeface="Mali Medium"/>
                <a:ea typeface="Mali Medium"/>
                <a:cs typeface="Mali Medium"/>
                <a:sym typeface="Mali Medium"/>
              </a:rPr>
              <a:t>Let’s celebrate the upcoming arrival of our little bundle of joy with love, laughter, and unforgettable moments!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746608" y="30039583"/>
            <a:ext cx="19767585" cy="2949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35"/>
              </a:lnSpc>
            </a:pPr>
            <a:r>
              <a:rPr lang="en-US" b="true" sz="10029" spc="-300">
                <a:solidFill>
                  <a:srgbClr val="875F42"/>
                </a:solidFill>
                <a:latin typeface="Mali Bold"/>
                <a:ea typeface="Mali Bold"/>
                <a:cs typeface="Mali Bold"/>
                <a:sym typeface="Mali Bold"/>
              </a:rPr>
              <a:t>02 MAY, 2030</a:t>
            </a:r>
          </a:p>
          <a:p>
            <a:pPr algn="ctr" marL="0" indent="0" lvl="0">
              <a:lnSpc>
                <a:spcPts val="12035"/>
              </a:lnSpc>
            </a:pPr>
            <a:r>
              <a:rPr lang="en-US" b="true" sz="10029" spc="-300">
                <a:solidFill>
                  <a:srgbClr val="875F42"/>
                </a:solidFill>
                <a:latin typeface="Mali Bold"/>
                <a:ea typeface="Mali Bold"/>
                <a:cs typeface="Mali Bold"/>
                <a:sym typeface="Mali Bold"/>
              </a:rPr>
              <a:t>AT 2 PM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DAGy1DD_gO0</dc:identifier>
  <dcterms:modified xsi:type="dcterms:W3CDTF">2011-08-01T06:04:30Z</dcterms:modified>
  <cp:revision>1</cp:revision>
  <dc:title>Green Beige and Brown Illustrated Watercolor Baby Shower Invitation (32 x 48 in)</dc:title>
</cp:coreProperties>
</file>